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58" r:id="rId6"/>
    <p:sldId id="262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58520" y="4540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产品介绍（</a:t>
            </a:r>
            <a:r>
              <a:rPr lang="en-US" altLang="zh-CN"/>
              <a:t>1</a:t>
            </a:r>
            <a:r>
              <a:rPr lang="zh-CN" altLang="en-US"/>
              <a:t>分钟以内）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849495" y="4540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严格按照模版制作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4520" y="6197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核心参数（</a:t>
            </a:r>
            <a:r>
              <a:rPr lang="en-US" altLang="zh-CN"/>
              <a:t>3</a:t>
            </a:r>
            <a:r>
              <a:rPr lang="zh-CN" altLang="en-US"/>
              <a:t>分钟以内）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2285" y="6197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独有技术优势（</a:t>
            </a:r>
            <a:r>
              <a:rPr lang="en-US" altLang="zh-CN"/>
              <a:t>1</a:t>
            </a:r>
            <a:r>
              <a:rPr lang="zh-CN" altLang="en-US"/>
              <a:t>分钟以内）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8820" y="55816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用户名单（同型号）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0.5</a:t>
            </a:r>
            <a:r>
              <a:rPr lang="zh-CN" altLang="en-US">
                <a:sym typeface="+mn-ea"/>
              </a:rPr>
              <a:t>分钟以内）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8820" y="558165"/>
            <a:ext cx="62363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价格（附全国成交最低价的发票或合同粘贴）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0.5</a:t>
            </a:r>
            <a:r>
              <a:rPr lang="zh-CN" altLang="en-US">
                <a:sym typeface="+mn-ea"/>
              </a:rPr>
              <a:t>分钟以内）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mExYWE3MDUzMjc0ZjQ1YmYwMGRkYThkOTIxMjBkNz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WPS 演示</Application>
  <PresentationFormat>宽屏</PresentationFormat>
  <Paragraphs>14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张茜琳</cp:lastModifiedBy>
  <cp:revision>5</cp:revision>
  <dcterms:created xsi:type="dcterms:W3CDTF">2023-08-09T12:44:00Z</dcterms:created>
  <dcterms:modified xsi:type="dcterms:W3CDTF">2025-08-08T09:27:23Z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2052-12.1.0.19770</vt:lpwstr>
  </property>
</Properties>
</file>