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2" r:id="rId6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58520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服务介绍（</a:t>
            </a:r>
            <a:r>
              <a:rPr lang="en-US" altLang="zh-CN"/>
              <a:t>1</a:t>
            </a:r>
            <a:r>
              <a:rPr lang="zh-CN" altLang="en-US"/>
              <a:t>分钟以内）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849495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严格按照模版制作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59105" y="174625"/>
            <a:ext cx="11696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附件</a:t>
            </a:r>
            <a:r>
              <a:rPr lang="en-US" altLang="zh-CN" sz="1400"/>
              <a:t>3</a:t>
            </a:r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4520" y="619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服务</a:t>
            </a:r>
            <a:r>
              <a:rPr lang="zh-CN" altLang="en-US"/>
              <a:t>讲解（</a:t>
            </a:r>
            <a:r>
              <a:rPr lang="en-US" altLang="zh-CN"/>
              <a:t>3</a:t>
            </a:r>
            <a:r>
              <a:rPr lang="zh-CN" altLang="en-US"/>
              <a:t>分钟以内）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59105" y="174625"/>
            <a:ext cx="11696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附件</a:t>
            </a:r>
            <a:r>
              <a:rPr lang="en-US" altLang="zh-CN" sz="1400"/>
              <a:t>3</a:t>
            </a:r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服务对象</a:t>
            </a:r>
            <a:r>
              <a:rPr lang="zh-CN" altLang="en-US"/>
              <a:t>清单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59105" y="174625"/>
            <a:ext cx="11696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附件</a:t>
            </a:r>
            <a:r>
              <a:rPr lang="en-US" altLang="zh-CN" sz="1400"/>
              <a:t>3</a:t>
            </a:r>
            <a:endParaRPr lang="en-US" altLang="zh-CN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62363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价格（附全国成交最低价的发票或合同粘贴）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59105" y="174625"/>
            <a:ext cx="11696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附件</a:t>
            </a:r>
            <a:r>
              <a:rPr lang="en-US" altLang="zh-CN" sz="1400"/>
              <a:t>3</a:t>
            </a:r>
            <a:endParaRPr lang="en-US" altLang="zh-CN" sz="14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mExYWE3MDUzMjc0ZjQ1YmYwMGRkYThkOTIxMjBkNz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WPS 演示</Application>
  <PresentationFormat>宽屏</PresentationFormat>
  <Paragraphs>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fantastic</cp:lastModifiedBy>
  <cp:revision>7</cp:revision>
  <dcterms:created xsi:type="dcterms:W3CDTF">2023-08-09T12:44:00Z</dcterms:created>
  <dcterms:modified xsi:type="dcterms:W3CDTF">2026-04-03T01:09:26Z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2052-12.1.0.25225</vt:lpwstr>
  </property>
</Properties>
</file>